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6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2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5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6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0BC6-6376-498B-A80B-361674E6CB2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4B8E-1EEC-4F60-A99A-D24B9BC1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36104" y="1160890"/>
            <a:ext cx="2488759" cy="2194560"/>
            <a:chOff x="636104" y="1160890"/>
            <a:chExt cx="2488759" cy="2194560"/>
          </a:xfrm>
        </p:grpSpPr>
        <p:sp>
          <p:nvSpPr>
            <p:cNvPr id="4" name="Rectangle 3"/>
            <p:cNvSpPr/>
            <p:nvPr/>
          </p:nvSpPr>
          <p:spPr>
            <a:xfrm>
              <a:off x="636104" y="1160890"/>
              <a:ext cx="2488759" cy="21945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88" r="4805" b="10697"/>
            <a:stretch/>
          </p:blipFill>
          <p:spPr>
            <a:xfrm>
              <a:off x="675416" y="1240403"/>
              <a:ext cx="2417641" cy="207529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444240" y="1160890"/>
            <a:ext cx="2488759" cy="2194560"/>
            <a:chOff x="3444240" y="1160890"/>
            <a:chExt cx="2488759" cy="2194560"/>
          </a:xfrm>
        </p:grpSpPr>
        <p:sp>
          <p:nvSpPr>
            <p:cNvPr id="6" name="Rectangle 5"/>
            <p:cNvSpPr/>
            <p:nvPr/>
          </p:nvSpPr>
          <p:spPr>
            <a:xfrm>
              <a:off x="3444240" y="1160890"/>
              <a:ext cx="2488759" cy="21945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1968" y="1261085"/>
              <a:ext cx="1988630" cy="198863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6252376" y="1160890"/>
            <a:ext cx="2488759" cy="2194560"/>
            <a:chOff x="6252376" y="1160890"/>
            <a:chExt cx="2488759" cy="2194560"/>
          </a:xfrm>
        </p:grpSpPr>
        <p:sp>
          <p:nvSpPr>
            <p:cNvPr id="7" name="Rectangle 6"/>
            <p:cNvSpPr/>
            <p:nvPr/>
          </p:nvSpPr>
          <p:spPr>
            <a:xfrm>
              <a:off x="6252376" y="1160890"/>
              <a:ext cx="2488759" cy="21945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9839" y="1234298"/>
              <a:ext cx="2121152" cy="2121152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9147975" y="1160890"/>
            <a:ext cx="2488759" cy="2194560"/>
            <a:chOff x="9147975" y="1160890"/>
            <a:chExt cx="2488759" cy="2194560"/>
          </a:xfrm>
        </p:grpSpPr>
        <p:sp>
          <p:nvSpPr>
            <p:cNvPr id="8" name="Rectangle 7"/>
            <p:cNvSpPr/>
            <p:nvPr/>
          </p:nvSpPr>
          <p:spPr>
            <a:xfrm>
              <a:off x="9147975" y="1160890"/>
              <a:ext cx="2488759" cy="21945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05"/>
            <a:stretch/>
          </p:blipFill>
          <p:spPr>
            <a:xfrm>
              <a:off x="9208792" y="1160890"/>
              <a:ext cx="2367121" cy="2146853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9147974" y="3587363"/>
            <a:ext cx="2488759" cy="2194560"/>
            <a:chOff x="9147974" y="3587363"/>
            <a:chExt cx="2488759" cy="2194560"/>
          </a:xfrm>
        </p:grpSpPr>
        <p:sp>
          <p:nvSpPr>
            <p:cNvPr id="13" name="Rectangle 12"/>
            <p:cNvSpPr/>
            <p:nvPr/>
          </p:nvSpPr>
          <p:spPr>
            <a:xfrm>
              <a:off x="9147974" y="3587363"/>
              <a:ext cx="2488759" cy="21945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41" b="4708"/>
            <a:stretch/>
          </p:blipFill>
          <p:spPr>
            <a:xfrm>
              <a:off x="9208791" y="3641697"/>
              <a:ext cx="2367121" cy="2115047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6252375" y="3587363"/>
            <a:ext cx="2488759" cy="2194560"/>
            <a:chOff x="6252375" y="3587363"/>
            <a:chExt cx="2488759" cy="2194560"/>
          </a:xfrm>
        </p:grpSpPr>
        <p:sp>
          <p:nvSpPr>
            <p:cNvPr id="15" name="Rectangle 14"/>
            <p:cNvSpPr/>
            <p:nvPr/>
          </p:nvSpPr>
          <p:spPr>
            <a:xfrm>
              <a:off x="6252375" y="3587363"/>
              <a:ext cx="2488759" cy="21945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8" t="6884" b="6005"/>
            <a:stretch/>
          </p:blipFill>
          <p:spPr>
            <a:xfrm>
              <a:off x="6297433" y="3641697"/>
              <a:ext cx="2312976" cy="2107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729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Worley</dc:creator>
  <cp:lastModifiedBy>Jessica Worley</cp:lastModifiedBy>
  <cp:revision>3</cp:revision>
  <dcterms:created xsi:type="dcterms:W3CDTF">2017-12-12T18:55:54Z</dcterms:created>
  <dcterms:modified xsi:type="dcterms:W3CDTF">2017-12-12T21:03:16Z</dcterms:modified>
</cp:coreProperties>
</file>