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0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8364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99858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210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6575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4779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341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09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0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474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71696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93085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B90BC6-6376-498B-A80B-361674E6CB24}" type="datetimeFigureOut">
              <a:rPr lang="en-US" smtClean="0"/>
              <a:t>12/12/2017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6D4B8E-1EEC-4F60-A99A-D24B9BC133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0632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" name="Group 18"/>
          <p:cNvGrpSpPr/>
          <p:nvPr/>
        </p:nvGrpSpPr>
        <p:grpSpPr>
          <a:xfrm>
            <a:off x="636104" y="1160890"/>
            <a:ext cx="2488759" cy="2194560"/>
            <a:chOff x="636104" y="1160890"/>
            <a:chExt cx="2488759" cy="2194560"/>
          </a:xfrm>
        </p:grpSpPr>
        <p:sp>
          <p:nvSpPr>
            <p:cNvPr id="4" name="Rectangle 3"/>
            <p:cNvSpPr/>
            <p:nvPr/>
          </p:nvSpPr>
          <p:spPr>
            <a:xfrm>
              <a:off x="636104" y="1160890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5" name="Picture 4"/>
            <p:cNvPicPr>
              <a:picLocks noChangeAspect="1"/>
            </p:cNvPicPr>
            <p:nvPr/>
          </p:nvPicPr>
          <p:blipFill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7588" r="4805" b="10697"/>
            <a:stretch/>
          </p:blipFill>
          <p:spPr>
            <a:xfrm>
              <a:off x="675416" y="1240403"/>
              <a:ext cx="2417641" cy="2075291"/>
            </a:xfrm>
            <a:prstGeom prst="rect">
              <a:avLst/>
            </a:prstGeom>
          </p:spPr>
        </p:pic>
      </p:grpSp>
      <p:grpSp>
        <p:nvGrpSpPr>
          <p:cNvPr id="20" name="Group 19"/>
          <p:cNvGrpSpPr/>
          <p:nvPr/>
        </p:nvGrpSpPr>
        <p:grpSpPr>
          <a:xfrm>
            <a:off x="3444240" y="1160890"/>
            <a:ext cx="2488759" cy="2194560"/>
            <a:chOff x="3444240" y="1160890"/>
            <a:chExt cx="2488759" cy="2194560"/>
          </a:xfrm>
        </p:grpSpPr>
        <p:sp>
          <p:nvSpPr>
            <p:cNvPr id="6" name="Rectangle 5"/>
            <p:cNvSpPr/>
            <p:nvPr/>
          </p:nvSpPr>
          <p:spPr>
            <a:xfrm>
              <a:off x="3444240" y="1160890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1" name="Picture 10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791968" y="1261085"/>
              <a:ext cx="1988630" cy="1988630"/>
            </a:xfrm>
            <a:prstGeom prst="rect">
              <a:avLst/>
            </a:prstGeom>
          </p:spPr>
        </p:pic>
      </p:grpSp>
      <p:grpSp>
        <p:nvGrpSpPr>
          <p:cNvPr id="21" name="Group 20"/>
          <p:cNvGrpSpPr/>
          <p:nvPr/>
        </p:nvGrpSpPr>
        <p:grpSpPr>
          <a:xfrm>
            <a:off x="6252376" y="1160890"/>
            <a:ext cx="2488759" cy="2194560"/>
            <a:chOff x="6252376" y="1160890"/>
            <a:chExt cx="2488759" cy="2194560"/>
          </a:xfrm>
        </p:grpSpPr>
        <p:sp>
          <p:nvSpPr>
            <p:cNvPr id="7" name="Rectangle 6"/>
            <p:cNvSpPr/>
            <p:nvPr/>
          </p:nvSpPr>
          <p:spPr>
            <a:xfrm>
              <a:off x="6252376" y="1160890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2" name="Picture 11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39839" y="1234298"/>
              <a:ext cx="2121152" cy="2121152"/>
            </a:xfrm>
            <a:prstGeom prst="rect">
              <a:avLst/>
            </a:prstGeom>
          </p:spPr>
        </p:pic>
      </p:grpSp>
      <p:grpSp>
        <p:nvGrpSpPr>
          <p:cNvPr id="22" name="Group 21"/>
          <p:cNvGrpSpPr/>
          <p:nvPr/>
        </p:nvGrpSpPr>
        <p:grpSpPr>
          <a:xfrm>
            <a:off x="9147975" y="1160890"/>
            <a:ext cx="2488759" cy="2194560"/>
            <a:chOff x="9147975" y="1160890"/>
            <a:chExt cx="2488759" cy="2194560"/>
          </a:xfrm>
        </p:grpSpPr>
        <p:sp>
          <p:nvSpPr>
            <p:cNvPr id="8" name="Rectangle 7"/>
            <p:cNvSpPr/>
            <p:nvPr/>
          </p:nvSpPr>
          <p:spPr>
            <a:xfrm>
              <a:off x="9147975" y="1160890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4" name="Picture 13"/>
            <p:cNvPicPr>
              <a:picLocks noChangeAspect="1"/>
            </p:cNvPicPr>
            <p:nvPr/>
          </p:nvPicPr>
          <p:blipFill rotWithShape="1"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b="9305"/>
            <a:stretch/>
          </p:blipFill>
          <p:spPr>
            <a:xfrm>
              <a:off x="9208792" y="1160890"/>
              <a:ext cx="2367121" cy="2146853"/>
            </a:xfrm>
            <a:prstGeom prst="rect">
              <a:avLst/>
            </a:prstGeom>
          </p:spPr>
        </p:pic>
      </p:grpSp>
      <p:grpSp>
        <p:nvGrpSpPr>
          <p:cNvPr id="23" name="Group 22"/>
          <p:cNvGrpSpPr/>
          <p:nvPr/>
        </p:nvGrpSpPr>
        <p:grpSpPr>
          <a:xfrm>
            <a:off x="9147974" y="3587363"/>
            <a:ext cx="2488759" cy="2194560"/>
            <a:chOff x="9147974" y="3587363"/>
            <a:chExt cx="2488759" cy="2194560"/>
          </a:xfrm>
        </p:grpSpPr>
        <p:sp>
          <p:nvSpPr>
            <p:cNvPr id="13" name="Rectangle 12"/>
            <p:cNvSpPr/>
            <p:nvPr/>
          </p:nvSpPr>
          <p:spPr>
            <a:xfrm>
              <a:off x="9147974" y="3587363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7" name="Picture 16"/>
            <p:cNvPicPr>
              <a:picLocks noChangeAspect="1"/>
            </p:cNvPicPr>
            <p:nvPr/>
          </p:nvPicPr>
          <p:blipFill rotWithShape="1"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5941" b="4708"/>
            <a:stretch/>
          </p:blipFill>
          <p:spPr>
            <a:xfrm>
              <a:off x="9208791" y="3641697"/>
              <a:ext cx="2367121" cy="2115047"/>
            </a:xfrm>
            <a:prstGeom prst="rect">
              <a:avLst/>
            </a:prstGeom>
          </p:spPr>
        </p:pic>
      </p:grpSp>
      <p:grpSp>
        <p:nvGrpSpPr>
          <p:cNvPr id="24" name="Group 23"/>
          <p:cNvGrpSpPr/>
          <p:nvPr/>
        </p:nvGrpSpPr>
        <p:grpSpPr>
          <a:xfrm>
            <a:off x="6252375" y="3587363"/>
            <a:ext cx="2488759" cy="2194560"/>
            <a:chOff x="6252375" y="3587363"/>
            <a:chExt cx="2488759" cy="2194560"/>
          </a:xfrm>
        </p:grpSpPr>
        <p:sp>
          <p:nvSpPr>
            <p:cNvPr id="15" name="Rectangle 14"/>
            <p:cNvSpPr/>
            <p:nvPr/>
          </p:nvSpPr>
          <p:spPr>
            <a:xfrm>
              <a:off x="6252375" y="3587363"/>
              <a:ext cx="2488759" cy="219456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pic>
          <p:nvPicPr>
            <p:cNvPr id="18" name="Picture 17"/>
            <p:cNvPicPr>
              <a:picLocks noChangeAspect="1"/>
            </p:cNvPicPr>
            <p:nvPr/>
          </p:nvPicPr>
          <p:blipFill rotWithShape="1"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4378" t="6884" b="6005"/>
            <a:stretch/>
          </p:blipFill>
          <p:spPr>
            <a:xfrm>
              <a:off x="6297433" y="3641697"/>
              <a:ext cx="2312976" cy="2107096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8729880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127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Worley</dc:creator>
  <cp:lastModifiedBy>Jessica Worley</cp:lastModifiedBy>
  <cp:revision>3</cp:revision>
  <dcterms:created xsi:type="dcterms:W3CDTF">2017-12-12T18:55:54Z</dcterms:created>
  <dcterms:modified xsi:type="dcterms:W3CDTF">2017-12-12T21:03:16Z</dcterms:modified>
</cp:coreProperties>
</file>